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/>
    <p:restoredTop sz="94599"/>
  </p:normalViewPr>
  <p:slideViewPr>
    <p:cSldViewPr snapToGrid="0" snapToObjects="1">
      <p:cViewPr>
        <p:scale>
          <a:sx n="114" d="100"/>
          <a:sy n="114" d="100"/>
        </p:scale>
        <p:origin x="143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12" y="2607653"/>
            <a:ext cx="5314950" cy="29028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ICT </a:t>
            </a:r>
            <a:r>
              <a:rPr lang="en-US" b="1" dirty="0" smtClean="0">
                <a:latin typeface="+mn-lt"/>
              </a:rPr>
              <a:t>Communications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</a:t>
            </a:r>
            <a:r>
              <a:rPr lang="en-US" b="1" dirty="0" smtClean="0">
                <a:latin typeface="+mn-lt"/>
              </a:rPr>
              <a:t>4: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Creating Content for the Web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2.4.1</a:t>
            </a:r>
            <a:r>
              <a:rPr lang="en-US" dirty="0"/>
              <a:t>: Describe effective text and image content for Web pages based on how visitors use the Web.</a:t>
            </a:r>
          </a:p>
          <a:p>
            <a:r>
              <a:rPr lang="en-US" dirty="0"/>
              <a:t>2.4.2: List guidelines and conventions for effective text on a Web page.</a:t>
            </a:r>
          </a:p>
          <a:p>
            <a:r>
              <a:rPr lang="en-US" dirty="0"/>
              <a:t>2.4.3: Explain the inverted pyramid model of newspaper journalism and how it applies to Web content.</a:t>
            </a:r>
          </a:p>
          <a:p>
            <a:r>
              <a:rPr lang="en-US" dirty="0"/>
              <a:t>2.4.4: Use word-processing software to create effective written content for a Web page</a:t>
            </a:r>
            <a:r>
              <a:rPr lang="en-US" dirty="0" smtClean="0"/>
              <a:t>.</a:t>
            </a:r>
          </a:p>
          <a:p>
            <a:r>
              <a:rPr lang="en-US" dirty="0"/>
              <a:t>2.4.5: Create and/or edit message-driven image content for a Web page using graphics software.</a:t>
            </a:r>
          </a:p>
          <a:p>
            <a:r>
              <a:rPr lang="en-US" dirty="0"/>
              <a:t>2.4.6: Access graphics through various resources (e.g., scanner, digital camera, CD-ROM, clipart, copyright-free online graphics).</a:t>
            </a:r>
          </a:p>
          <a:p>
            <a:r>
              <a:rPr lang="en-US" dirty="0"/>
              <a:t>2.4.7: Plan the content and design of a basic Web page using strategies for effective Web communication, including brainstorming, determining audience, choosing content and media types, using white space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r>
              <a:rPr lang="en-US" dirty="0" err="1" smtClean="0"/>
              <a:t>Guudelines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36254"/>
              </p:ext>
            </p:extLst>
          </p:nvPr>
        </p:nvGraphicFramePr>
        <p:xfrm>
          <a:off x="627919" y="1906910"/>
          <a:ext cx="7887431" cy="45225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13451"/>
                <a:gridCol w="3336990"/>
                <a:gridCol w="3336990"/>
              </a:tblGrid>
              <a:tr h="22540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Guidelines for Text on a Web Page</a:t>
                      </a:r>
                      <a:endParaRPr lang="en-US" sz="1500" b="1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4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Element</a:t>
                      </a:r>
                      <a:endParaRPr lang="en-US" sz="1500" b="1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Guidelines</a:t>
                      </a:r>
                      <a:endParaRPr lang="en-US" sz="1500" b="1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Formatting</a:t>
                      </a:r>
                      <a:endParaRPr lang="en-US" sz="1500" b="1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</a:tr>
              <a:tr h="12895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Paragraphs</a:t>
                      </a:r>
                      <a:endParaRPr lang="en-US" sz="1500" b="1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Present only one idea per paragraph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Limit paragraphs to 75 words or less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Use chunking: Divide page text into small sections (chunks) using headings, subheadings, lists, short sentences and short paragraphs</a:t>
                      </a:r>
                      <a:endParaRPr lang="en-US" sz="120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Use bulleted lists to present related items or summarize key points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Use numbered lists only when presenting a sequence of steps</a:t>
                      </a:r>
                      <a:endParaRPr lang="en-US" sz="120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</a:tr>
              <a:tr h="12895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Headings</a:t>
                      </a:r>
                      <a:endParaRPr lang="en-US" sz="1500" b="1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Use headings and subheadings to divide and label text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Make sure headings and subheadings focus on key points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Headings should help readers find information quickly </a:t>
                      </a:r>
                      <a:endParaRPr lang="en-US" sz="120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Main headings should look larger than subheadings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Headings and subheadings can use distinctive colors and fonts</a:t>
                      </a:r>
                      <a:endParaRPr lang="en-US" sz="120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</a:tr>
              <a:tr h="148626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Keywords</a:t>
                      </a:r>
                      <a:endParaRPr lang="en-US" sz="1500" b="1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Words that best describe and summarize the purpose of your site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Keywords help search engines find and rank your Web pages in users' search results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Keywords help readers find information quickly on your pages</a:t>
                      </a:r>
                      <a:endParaRPr lang="en-US" sz="120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Can be used in page titles, headings, links, images and paragraph text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Use bold formatting to make important words and phrases stand out in paragraphs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Keywords should appear often in your pages</a:t>
                      </a:r>
                      <a:endParaRPr lang="en-US" sz="1200" dirty="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8356" marR="983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06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laces </a:t>
            </a:r>
            <a:r>
              <a:rPr lang="en-US" dirty="0"/>
              <a:t>the most important information first.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enables readers to get the basic facts by reading only the first sentence in a news story.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a Web page, readers should get the basic facts just by scanning the page. </a:t>
            </a:r>
            <a:endParaRPr lang="en-US" dirty="0" smtClean="0"/>
          </a:p>
          <a:p>
            <a:r>
              <a:rPr lang="en-US" dirty="0" smtClean="0"/>
              <a:t>Readers </a:t>
            </a:r>
            <a:r>
              <a:rPr lang="en-US" dirty="0"/>
              <a:t>who want more detail can read further on the page. </a:t>
            </a:r>
            <a:endParaRPr lang="en-US" dirty="0" smtClean="0"/>
          </a:p>
          <a:p>
            <a:r>
              <a:rPr lang="en-US" dirty="0" smtClean="0"/>
              <a:t>Readers </a:t>
            </a:r>
            <a:r>
              <a:rPr lang="en-US" dirty="0"/>
              <a:t>who decide they want all the details can continue reading or follow a link to more information.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Pyramid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6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Pyramid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7650" y="3189249"/>
            <a:ext cx="116859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97" descr="Title: Figure 4 1 Inverted Pyramid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4" t="-746" r="-1964" b="803"/>
          <a:stretch>
            <a:fillRect/>
          </a:stretch>
        </p:blipFill>
        <p:spPr bwMode="auto">
          <a:xfrm>
            <a:off x="1793815" y="1936016"/>
            <a:ext cx="4785094" cy="40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8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021" y="1801814"/>
            <a:ext cx="4333643" cy="4565531"/>
          </a:xfrm>
        </p:spPr>
        <p:txBody>
          <a:bodyPr>
            <a:normAutofit/>
          </a:bodyPr>
          <a:lstStyle/>
          <a:p>
            <a:r>
              <a:rPr lang="en-US" sz="2000" dirty="0"/>
              <a:t>A successful Web page uses words and images to capture the viewers' attention and provide </a:t>
            </a:r>
            <a:r>
              <a:rPr lang="en-US" sz="2000" dirty="0" smtClean="0"/>
              <a:t>information. </a:t>
            </a:r>
          </a:p>
          <a:p>
            <a:r>
              <a:rPr lang="en-US" sz="2000" dirty="0"/>
              <a:t>Graphics should be both visually appealing and informative. </a:t>
            </a:r>
            <a:endParaRPr lang="en-US" sz="2000" dirty="0" smtClean="0"/>
          </a:p>
          <a:p>
            <a:r>
              <a:rPr lang="en-US" sz="2000" dirty="0" smtClean="0"/>
              <a:t>Avoid graphics that </a:t>
            </a:r>
            <a:r>
              <a:rPr lang="en-US" sz="2000" dirty="0"/>
              <a:t>distract users, increase downloading time, and obscure the message. </a:t>
            </a:r>
            <a:endParaRPr lang="en-US" sz="2000" dirty="0" smtClean="0"/>
          </a:p>
          <a:p>
            <a:r>
              <a:rPr lang="en-US" sz="2000" dirty="0"/>
              <a:t>G</a:t>
            </a:r>
            <a:r>
              <a:rPr lang="en-US" sz="2000" dirty="0" smtClean="0"/>
              <a:t>raphics </a:t>
            </a:r>
            <a:r>
              <a:rPr lang="en-US" sz="2000" dirty="0"/>
              <a:t>and text should complement each other.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888" y="1690689"/>
            <a:ext cx="4312424" cy="43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4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Brainstorming</a:t>
            </a:r>
            <a:r>
              <a:rPr lang="en-US" sz="2000" dirty="0" smtClean="0"/>
              <a:t>:  a </a:t>
            </a:r>
            <a:r>
              <a:rPr lang="en-US" sz="2000" dirty="0"/>
              <a:t>useful technique for creating and arranging online </a:t>
            </a:r>
            <a:r>
              <a:rPr lang="en-US" sz="2000" dirty="0" smtClean="0"/>
              <a:t>information</a:t>
            </a:r>
          </a:p>
          <a:p>
            <a:r>
              <a:rPr lang="en-US" sz="2000" dirty="0" smtClean="0"/>
              <a:t>Everyone offers ideas and no idea is wrong</a:t>
            </a:r>
          </a:p>
          <a:p>
            <a:r>
              <a:rPr lang="en-US" sz="2000" dirty="0" smtClean="0"/>
              <a:t>Narrow focus of ideas</a:t>
            </a:r>
          </a:p>
          <a:p>
            <a:r>
              <a:rPr lang="en-US" sz="2000" dirty="0" smtClean="0"/>
              <a:t>Choose best idea or combination of ideas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Who is the audience? </a:t>
            </a:r>
          </a:p>
          <a:p>
            <a:pPr lvl="0"/>
            <a:r>
              <a:rPr lang="en-US" sz="2000" dirty="0"/>
              <a:t>What will the audience want from the site? </a:t>
            </a:r>
          </a:p>
          <a:p>
            <a:pPr lvl="0"/>
            <a:r>
              <a:rPr lang="en-US" sz="2000" dirty="0"/>
              <a:t>Where will you get the site content? </a:t>
            </a:r>
          </a:p>
          <a:p>
            <a:pPr lvl="0"/>
            <a:r>
              <a:rPr lang="en-US" sz="2000" dirty="0"/>
              <a:t>Which media elements (text, images, video) are more effective for certain types of sites? </a:t>
            </a:r>
          </a:p>
          <a:p>
            <a:pPr lvl="0"/>
            <a:r>
              <a:rPr lang="en-US" sz="2000" dirty="0"/>
              <a:t>What characteristics might make one image more effective than another? </a:t>
            </a:r>
          </a:p>
          <a:p>
            <a:pPr lvl="0"/>
            <a:r>
              <a:rPr lang="en-US" sz="2000" dirty="0"/>
              <a:t>Think about how you will remove unneeded content, align your text, and group related items.</a:t>
            </a:r>
          </a:p>
          <a:p>
            <a:pPr lvl="0"/>
            <a:r>
              <a:rPr lang="en-US" sz="2000" b="1" dirty="0"/>
              <a:t>White space</a:t>
            </a:r>
            <a:r>
              <a:rPr lang="en-US" sz="2000" dirty="0"/>
              <a:t> keeps a Web page from looking too busy. White space also makes a Web page easier to read and scan for information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 Web Page (Site)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5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593</Words>
  <Application>Microsoft Macintosh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Segoe UI</vt:lpstr>
      <vt:lpstr>Symbol</vt:lpstr>
      <vt:lpstr>Times New Roman</vt:lpstr>
      <vt:lpstr>Arial</vt:lpstr>
      <vt:lpstr>Office Theme</vt:lpstr>
      <vt:lpstr>ICT Communications Lesson 4:  Creating Content for the Web</vt:lpstr>
      <vt:lpstr>Objectives</vt:lpstr>
      <vt:lpstr>Content Guudelines</vt:lpstr>
      <vt:lpstr>Inverted Pyramid</vt:lpstr>
      <vt:lpstr>Inverted Pyramid</vt:lpstr>
      <vt:lpstr>Images</vt:lpstr>
      <vt:lpstr>Creating a Page</vt:lpstr>
      <vt:lpstr>Planning a Web Page (Site)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Jim Black</cp:lastModifiedBy>
  <cp:revision>143</cp:revision>
  <dcterms:created xsi:type="dcterms:W3CDTF">2015-10-05T10:58:57Z</dcterms:created>
  <dcterms:modified xsi:type="dcterms:W3CDTF">2017-06-30T20:47:28Z</dcterms:modified>
</cp:coreProperties>
</file>